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68EA4"/>
    <a:srgbClr val="0F0FC7"/>
    <a:srgbClr val="EFA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5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0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8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4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3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6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5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4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0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3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8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86" r:id="rId6"/>
    <p:sldLayoutId id="2147483982" r:id="rId7"/>
    <p:sldLayoutId id="2147483983" r:id="rId8"/>
    <p:sldLayoutId id="2147483984" r:id="rId9"/>
    <p:sldLayoutId id="2147483985" r:id="rId10"/>
    <p:sldLayoutId id="214748398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5" name="Freeform: Shape 10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34" name="Freeform: Shape 12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6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6E12301-1C96-4D15-9838-D5B894B22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Κυματιστή 3D Art">
            <a:extLst>
              <a:ext uri="{FF2B5EF4-FFF2-40B4-BE49-F238E27FC236}">
                <a16:creationId xmlns:a16="http://schemas.microsoft.com/office/drawing/2014/main" id="{0E16FDA1-6D36-4E2A-C573-A1E3B3C8FB8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0" r="-1" b="14205"/>
          <a:stretch>
            <a:fillRect/>
          </a:stretch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41" name="Top Left">
            <a:extLst>
              <a:ext uri="{FF2B5EF4-FFF2-40B4-BE49-F238E27FC236}">
                <a16:creationId xmlns:a16="http://schemas.microsoft.com/office/drawing/2014/main" id="{D7A5FD75-4B35-4162-9304-569491255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A5107DF9-40C8-458E-82E1-523137E7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BD83295-4F37-4B80-AF77-1798FB80C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5888C74-4F56-4347-8944-E676A3C89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69429CD-28C1-4DC7-84AD-4421A0AC8E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62D63CF-41E9-4561-A945-E199ABE7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0C95C339-F16B-492F-903D-A6855F56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85BC65A-0C9A-45A6-B18B-5E020CE98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BB60A690-7A5D-A5DB-E634-E1504197E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81" y="726066"/>
            <a:ext cx="4795282" cy="50182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ΤΕΛΕΤΗ ΑΠΟΦΟΙΤΗΣΗΣ ΤΜΗΜΑΤΟΣ ΨΥΧΟΛΟΓΙΑΣ</a:t>
            </a:r>
          </a:p>
        </p:txBody>
      </p:sp>
      <p:grpSp>
        <p:nvGrpSpPr>
          <p:cNvPr id="50" name="Bottom Right">
            <a:extLst>
              <a:ext uri="{FF2B5EF4-FFF2-40B4-BE49-F238E27FC236}">
                <a16:creationId xmlns:a16="http://schemas.microsoft.com/office/drawing/2014/main" id="{34676384-D846-461C-B8F3-BDB849B4A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51" name="Graphic 157">
              <a:extLst>
                <a:ext uri="{FF2B5EF4-FFF2-40B4-BE49-F238E27FC236}">
                  <a16:creationId xmlns:a16="http://schemas.microsoft.com/office/drawing/2014/main" id="{50480E57-05E0-42B6-8693-191B4E9CF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1C989BD5-54F6-4747-83F1-81FCAEDAD8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6D7EE029-E135-4899-AC49-78D6946CD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4C9494D7-A3EA-4A41-8910-6B6FE95E59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9E7F2B7-DEB2-4B2A-99F9-10622D09E13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9DACD4DB-BAF5-43DD-8CC8-4200A16D66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6532D7D7-91B4-4F7C-B38E-5BBD5F3B42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2B7428A0-A810-46D6-9CC7-2475B2DF6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C4A0E07-B9C5-49FB-B94A-B28D740C7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CB45E29-647A-4C63-B382-08BDF4F27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5372" y="726538"/>
            <a:ext cx="5169314" cy="5442972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50" b="1" dirty="0">
                <a:solidFill>
                  <a:srgbClr val="FFFFFF"/>
                </a:solidFill>
              </a:rPr>
              <a:t>Η </a:t>
            </a:r>
            <a:r>
              <a:rPr lang="en-US" sz="1650" b="1" dirty="0" err="1">
                <a:solidFill>
                  <a:srgbClr val="FFFFFF"/>
                </a:solidFill>
              </a:rPr>
              <a:t>Κοσμήτωρ</a:t>
            </a:r>
            <a:endParaRPr lang="en-US" sz="1650" b="1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της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Σχολής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Κοινωνικών</a:t>
            </a:r>
            <a:r>
              <a:rPr lang="en-US" sz="1650" b="1" dirty="0">
                <a:solidFill>
                  <a:srgbClr val="FFFFFF"/>
                </a:solidFill>
              </a:rPr>
              <a:t> Επ</a:t>
            </a:r>
            <a:r>
              <a:rPr lang="en-US" sz="1650" b="1" dirty="0" err="1">
                <a:solidFill>
                  <a:srgbClr val="FFFFFF"/>
                </a:solidFill>
              </a:rPr>
              <a:t>ιστημών</a:t>
            </a:r>
            <a:endParaRPr lang="en-US" sz="1650" b="1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Αν</a:t>
            </a:r>
            <a:r>
              <a:rPr lang="en-US" sz="1650" b="1" dirty="0">
                <a:solidFill>
                  <a:srgbClr val="FFFFFF"/>
                </a:solidFill>
              </a:rPr>
              <a:t>. Κα</a:t>
            </a:r>
            <a:r>
              <a:rPr lang="en-US" sz="1650" b="1" dirty="0" err="1">
                <a:solidFill>
                  <a:srgbClr val="FFFFFF"/>
                </a:solidFill>
              </a:rPr>
              <a:t>θηγήτρι</a:t>
            </a:r>
            <a:r>
              <a:rPr lang="en-US" sz="1650" b="1" dirty="0">
                <a:solidFill>
                  <a:srgbClr val="FFFFFF"/>
                </a:solidFill>
              </a:rPr>
              <a:t>α Σοφία Αναστασίου</a:t>
            </a:r>
          </a:p>
          <a:p>
            <a:pPr>
              <a:lnSpc>
                <a:spcPct val="100000"/>
              </a:lnSpc>
            </a:pPr>
            <a:r>
              <a:rPr lang="en-US" sz="1650" b="1" dirty="0">
                <a:solidFill>
                  <a:srgbClr val="FFFFFF"/>
                </a:solidFill>
              </a:rPr>
              <a:t>και</a:t>
            </a:r>
          </a:p>
          <a:p>
            <a:pPr>
              <a:lnSpc>
                <a:spcPct val="100000"/>
              </a:lnSpc>
            </a:pPr>
            <a:r>
              <a:rPr lang="en-US" sz="1650" b="1" dirty="0">
                <a:solidFill>
                  <a:srgbClr val="FFFFFF"/>
                </a:solidFill>
              </a:rPr>
              <a:t>η </a:t>
            </a:r>
            <a:r>
              <a:rPr lang="en-US" sz="1650" b="1" dirty="0" err="1">
                <a:solidFill>
                  <a:srgbClr val="FFFFFF"/>
                </a:solidFill>
              </a:rPr>
              <a:t>Πρόεδρος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του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Τμήμ</a:t>
            </a:r>
            <a:r>
              <a:rPr lang="en-US" sz="1650" b="1" dirty="0">
                <a:solidFill>
                  <a:srgbClr val="FFFFFF"/>
                </a:solidFill>
              </a:rPr>
              <a:t>ατος Ψυχολογίας</a:t>
            </a: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Αν</a:t>
            </a:r>
            <a:r>
              <a:rPr lang="en-US" sz="1650" b="1" dirty="0">
                <a:solidFill>
                  <a:srgbClr val="FFFFFF"/>
                </a:solidFill>
              </a:rPr>
              <a:t>. Κα</a:t>
            </a:r>
            <a:r>
              <a:rPr lang="en-US" sz="1650" b="1" dirty="0" err="1">
                <a:solidFill>
                  <a:srgbClr val="FFFFFF"/>
                </a:solidFill>
              </a:rPr>
              <a:t>θηγήτρι</a:t>
            </a:r>
            <a:r>
              <a:rPr lang="en-US" sz="1650" b="1" dirty="0">
                <a:solidFill>
                  <a:srgbClr val="FFFFFF"/>
                </a:solidFill>
              </a:rPr>
              <a:t>α Ελευθερία Δογορίτη</a:t>
            </a:r>
          </a:p>
          <a:p>
            <a:pPr>
              <a:lnSpc>
                <a:spcPct val="100000"/>
              </a:lnSpc>
            </a:pPr>
            <a:r>
              <a:rPr lang="en-US" sz="1650" b="1" dirty="0">
                <a:solidFill>
                  <a:srgbClr val="FFFFFF"/>
                </a:solidFill>
              </a:rPr>
              <a:t>σας π</a:t>
            </a:r>
            <a:r>
              <a:rPr lang="en-US" sz="1650" b="1" dirty="0" err="1">
                <a:solidFill>
                  <a:srgbClr val="FFFFFF"/>
                </a:solidFill>
              </a:rPr>
              <a:t>ροσκ</a:t>
            </a:r>
            <a:r>
              <a:rPr lang="en-US" sz="1650" b="1" dirty="0">
                <a:solidFill>
                  <a:srgbClr val="FFFFFF"/>
                </a:solidFill>
              </a:rPr>
              <a:t>αλούν</a:t>
            </a: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στην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τελετή</a:t>
            </a:r>
            <a:r>
              <a:rPr lang="en-US" sz="1650" b="1" dirty="0">
                <a:solidFill>
                  <a:srgbClr val="FFFFFF"/>
                </a:solidFill>
              </a:rPr>
              <a:t> απ</a:t>
            </a:r>
            <a:r>
              <a:rPr lang="en-US" sz="1650" b="1" dirty="0" err="1">
                <a:solidFill>
                  <a:srgbClr val="FFFFFF"/>
                </a:solidFill>
              </a:rPr>
              <a:t>οφοίτησης</a:t>
            </a:r>
            <a:endParaRPr lang="en-US" sz="1650" b="1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του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Τμήμ</a:t>
            </a:r>
            <a:r>
              <a:rPr lang="en-US" sz="1650" b="1" dirty="0">
                <a:solidFill>
                  <a:srgbClr val="FFFFFF"/>
                </a:solidFill>
              </a:rPr>
              <a:t>ατος Ψυχολογίας</a:t>
            </a: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την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Πέμ</a:t>
            </a:r>
            <a:r>
              <a:rPr lang="en-US" sz="1650" b="1" dirty="0">
                <a:solidFill>
                  <a:srgbClr val="FFFFFF"/>
                </a:solidFill>
              </a:rPr>
              <a:t>πτη 4 Δεκεμβρίου 2025,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50" b="1" dirty="0">
                <a:solidFill>
                  <a:srgbClr val="FFFFFF"/>
                </a:solidFill>
              </a:rPr>
              <a:t>1</a:t>
            </a:r>
            <a:r>
              <a:rPr lang="en-US" sz="1650" b="1" baseline="30000" dirty="0">
                <a:solidFill>
                  <a:srgbClr val="FFFFFF"/>
                </a:solidFill>
              </a:rPr>
              <a:t>ο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Τμήμ</a:t>
            </a:r>
            <a:r>
              <a:rPr lang="en-US" sz="1650" b="1" dirty="0">
                <a:solidFill>
                  <a:srgbClr val="FFFFFF"/>
                </a:solidFill>
              </a:rPr>
              <a:t>α: Ώρα 10:00 π.</a:t>
            </a:r>
            <a:r>
              <a:rPr lang="en-US" sz="1650" b="1">
                <a:solidFill>
                  <a:srgbClr val="FFFFFF"/>
                </a:solidFill>
              </a:rPr>
              <a:t>μ.</a:t>
            </a:r>
            <a:endParaRPr lang="en-US" sz="1650" b="1" dirty="0">
              <a:solidFill>
                <a:srgbClr val="FFFFFF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50" b="1" dirty="0">
                <a:solidFill>
                  <a:srgbClr val="FFFFFF"/>
                </a:solidFill>
              </a:rPr>
              <a:t>2</a:t>
            </a:r>
            <a:r>
              <a:rPr lang="en-US" sz="1650" b="1" baseline="30000" dirty="0">
                <a:solidFill>
                  <a:srgbClr val="FFFFFF"/>
                </a:solidFill>
              </a:rPr>
              <a:t>ο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Τμήμ</a:t>
            </a:r>
            <a:r>
              <a:rPr lang="en-US" sz="1650" b="1" dirty="0">
                <a:solidFill>
                  <a:srgbClr val="FFFFFF"/>
                </a:solidFill>
              </a:rPr>
              <a:t>α: Ώρα 11:30 π.μ.</a:t>
            </a:r>
          </a:p>
          <a:p>
            <a:pPr>
              <a:lnSpc>
                <a:spcPct val="100000"/>
              </a:lnSpc>
            </a:pPr>
            <a:r>
              <a:rPr lang="en-US" sz="1650" b="1" dirty="0" err="1">
                <a:solidFill>
                  <a:srgbClr val="FFFFFF"/>
                </a:solidFill>
              </a:rPr>
              <a:t>στην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Αίθουσ</a:t>
            </a:r>
            <a:r>
              <a:rPr lang="en-US" sz="1650" b="1" dirty="0">
                <a:solidFill>
                  <a:srgbClr val="FFFFFF"/>
                </a:solidFill>
              </a:rPr>
              <a:t>α Τελετών</a:t>
            </a:r>
          </a:p>
          <a:p>
            <a:pPr>
              <a:lnSpc>
                <a:spcPct val="100000"/>
              </a:lnSpc>
            </a:pPr>
            <a:r>
              <a:rPr lang="en-US" sz="1650" b="1" dirty="0">
                <a:solidFill>
                  <a:srgbClr val="FFFFFF"/>
                </a:solidFill>
              </a:rPr>
              <a:t>«</a:t>
            </a:r>
            <a:r>
              <a:rPr lang="en-US" sz="1650" b="1" dirty="0" err="1">
                <a:solidFill>
                  <a:srgbClr val="FFFFFF"/>
                </a:solidFill>
              </a:rPr>
              <a:t>Γεώργιος</a:t>
            </a:r>
            <a:r>
              <a:rPr lang="en-US" sz="1650" b="1" dirty="0">
                <a:solidFill>
                  <a:srgbClr val="FFFFFF"/>
                </a:solidFill>
              </a:rPr>
              <a:t> </a:t>
            </a:r>
            <a:r>
              <a:rPr lang="en-US" sz="1650" b="1" dirty="0" err="1">
                <a:solidFill>
                  <a:srgbClr val="FFFFFF"/>
                </a:solidFill>
              </a:rPr>
              <a:t>Μυλωνάς</a:t>
            </a:r>
            <a:r>
              <a:rPr lang="en-US" sz="1650" b="1" dirty="0">
                <a:solidFill>
                  <a:srgbClr val="FFFFFF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9117329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Μάντισον</Template>
  <TotalTime>179</TotalTime>
  <Words>67</Words>
  <Application>Microsoft Office PowerPoint</Application>
  <PresentationFormat>Ευρεία οθόνη</PresentationFormat>
  <Paragraphs>17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AvenirNext LT Pro Medium</vt:lpstr>
      <vt:lpstr>Rockwell</vt:lpstr>
      <vt:lpstr>Segoe UI</vt:lpstr>
      <vt:lpstr>Wingdings</vt:lpstr>
      <vt:lpstr>ExploreVTI</vt:lpstr>
      <vt:lpstr>ΤΕΛΕΤΗ ΑΠΟΦΟΙΤΗΣΗΣ ΤΜΗΜΑΤΟΣ ΨΥΧΟΛΟΓΙΑΣ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ΣΠΥΡΙΔΟΥΛΑ-ΔΗΜΗΤΡΑ ΣΟΥΚΗ</dc:creator>
  <cp:lastModifiedBy>ΣΟΥΚΗ ΣΠΥΡΙΔΟΥΛΑ-ΔΗΜΗΤΡΑ</cp:lastModifiedBy>
  <cp:revision>5</cp:revision>
  <dcterms:created xsi:type="dcterms:W3CDTF">2024-11-15T09:22:55Z</dcterms:created>
  <dcterms:modified xsi:type="dcterms:W3CDTF">2025-11-24T11:10:07Z</dcterms:modified>
</cp:coreProperties>
</file>